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8288000" cy="10287000"/>
  <p:notesSz cx="6858000" cy="9144000"/>
  <p:embeddedFontLst>
    <p:embeddedFont>
      <p:font typeface="Bebas Neue" panose="020B0606020202050201" pitchFamily="34" charset="0"/>
      <p:regular r:id="rId10"/>
    </p:embeddedFont>
    <p:embeddedFont>
      <p:font typeface="League Spartan" panose="020B0604020202020204" charset="0"/>
      <p:regular r:id="rId11"/>
    </p:embeddedFont>
    <p:embeddedFont>
      <p:font typeface="Open Sans" panose="020B0606030504020204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3" d="100"/>
          <a:sy n="43" d="100"/>
        </p:scale>
        <p:origin x="85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5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EFEFF">
                <a:alpha val="100000"/>
              </a:srgbClr>
            </a:gs>
            <a:gs pos="100000">
              <a:srgbClr val="94B9FF">
                <a:alpha val="100000"/>
              </a:srgbClr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793015" y="4000500"/>
            <a:ext cx="14264736" cy="114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920"/>
              </a:lnSpc>
            </a:pPr>
            <a:r>
              <a:rPr lang="en-US" sz="7433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título</a:t>
            </a:r>
          </a:p>
        </p:txBody>
      </p:sp>
      <p:sp>
        <p:nvSpPr>
          <p:cNvPr id="3" name="Freeform 3"/>
          <p:cNvSpPr/>
          <p:nvPr/>
        </p:nvSpPr>
        <p:spPr>
          <a:xfrm rot="5400000">
            <a:off x="-3957591" y="3957591"/>
            <a:ext cx="10287000" cy="2371818"/>
          </a:xfrm>
          <a:custGeom>
            <a:avLst/>
            <a:gdLst/>
            <a:ahLst/>
            <a:cxnLst/>
            <a:rect l="l" t="t" r="r" b="b"/>
            <a:pathLst>
              <a:path w="10287000" h="2371818">
                <a:moveTo>
                  <a:pt x="0" y="0"/>
                </a:moveTo>
                <a:lnTo>
                  <a:pt x="10287000" y="0"/>
                </a:lnTo>
                <a:lnTo>
                  <a:pt x="10287000" y="2371818"/>
                </a:lnTo>
                <a:lnTo>
                  <a:pt x="0" y="237181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6860657" y="402525"/>
            <a:ext cx="4566685" cy="2403519"/>
          </a:xfrm>
          <a:custGeom>
            <a:avLst/>
            <a:gdLst/>
            <a:ahLst/>
            <a:cxnLst/>
            <a:rect l="l" t="t" r="r" b="b"/>
            <a:pathLst>
              <a:path w="4566685" h="2403519">
                <a:moveTo>
                  <a:pt x="0" y="0"/>
                </a:moveTo>
                <a:lnTo>
                  <a:pt x="4566686" y="0"/>
                </a:lnTo>
                <a:lnTo>
                  <a:pt x="4566686" y="2403518"/>
                </a:lnTo>
                <a:lnTo>
                  <a:pt x="0" y="240351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0" name="TextBox 10"/>
          <p:cNvSpPr txBox="1"/>
          <p:nvPr/>
        </p:nvSpPr>
        <p:spPr>
          <a:xfrm>
            <a:off x="4112760" y="8520904"/>
            <a:ext cx="3205438" cy="371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  <a:spcBef>
                <a:spcPct val="0"/>
              </a:spcBef>
            </a:pPr>
            <a:r>
              <a:rPr lang="en-US" sz="2000" b="1" dirty="0">
                <a:solidFill>
                  <a:srgbClr val="182B54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REALIZAÇÃO</a:t>
            </a:r>
          </a:p>
        </p:txBody>
      </p:sp>
      <p:sp>
        <p:nvSpPr>
          <p:cNvPr id="16" name="AutoShape 16"/>
          <p:cNvSpPr/>
          <p:nvPr/>
        </p:nvSpPr>
        <p:spPr>
          <a:xfrm flipV="1">
            <a:off x="2743201" y="8244734"/>
            <a:ext cx="14516100" cy="138850"/>
          </a:xfrm>
          <a:prstGeom prst="line">
            <a:avLst/>
          </a:prstGeom>
          <a:ln w="38100" cap="flat">
            <a:solidFill>
              <a:srgbClr val="0D2B5F"/>
            </a:solidFill>
            <a:prstDash val="solid"/>
            <a:headEnd type="none" w="sm" len="sm"/>
            <a:tailEnd type="none" w="sm" len="sm"/>
          </a:ln>
        </p:spPr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056CE3BA-E7E2-D762-69CF-8ADC67592F6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9029700"/>
            <a:ext cx="1496840" cy="765854"/>
          </a:xfrm>
          <a:prstGeom prst="rect">
            <a:avLst/>
          </a:prstGeom>
        </p:spPr>
      </p:pic>
      <p:pic>
        <p:nvPicPr>
          <p:cNvPr id="22" name="Imagem 21">
            <a:extLst>
              <a:ext uri="{FF2B5EF4-FFF2-40B4-BE49-F238E27FC236}">
                <a16:creationId xmlns:a16="http://schemas.microsoft.com/office/drawing/2014/main" id="{381CC965-646D-1D93-D452-5314C54D064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9500" y="9029700"/>
            <a:ext cx="1593100" cy="733226"/>
          </a:xfrm>
          <a:prstGeom prst="rect">
            <a:avLst/>
          </a:prstGeom>
        </p:spPr>
      </p:pic>
      <p:pic>
        <p:nvPicPr>
          <p:cNvPr id="24" name="Imagem 23">
            <a:extLst>
              <a:ext uri="{FF2B5EF4-FFF2-40B4-BE49-F238E27FC236}">
                <a16:creationId xmlns:a16="http://schemas.microsoft.com/office/drawing/2014/main" id="{8F676871-39AC-417E-605E-65BB7AA3616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3600" y="8877300"/>
            <a:ext cx="1997270" cy="1020262"/>
          </a:xfrm>
          <a:prstGeom prst="rect">
            <a:avLst/>
          </a:prstGeom>
        </p:spPr>
      </p:pic>
      <p:pic>
        <p:nvPicPr>
          <p:cNvPr id="25" name="Imagem 24">
            <a:extLst>
              <a:ext uri="{FF2B5EF4-FFF2-40B4-BE49-F238E27FC236}">
                <a16:creationId xmlns:a16="http://schemas.microsoft.com/office/drawing/2014/main" id="{7F84F459-342A-56CC-F1E4-BDBC8C69832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479" y="8969913"/>
            <a:ext cx="1028768" cy="930051"/>
          </a:xfrm>
          <a:prstGeom prst="rect">
            <a:avLst/>
          </a:prstGeom>
        </p:spPr>
      </p:pic>
      <p:pic>
        <p:nvPicPr>
          <p:cNvPr id="26" name="Imagem 25">
            <a:extLst>
              <a:ext uri="{FF2B5EF4-FFF2-40B4-BE49-F238E27FC236}">
                <a16:creationId xmlns:a16="http://schemas.microsoft.com/office/drawing/2014/main" id="{F73A98F4-C16F-83C2-7C9F-F7C181B1D45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4400" y="8969913"/>
            <a:ext cx="1028768" cy="1026348"/>
          </a:xfrm>
          <a:prstGeom prst="rect">
            <a:avLst/>
          </a:prstGeom>
        </p:spPr>
      </p:pic>
      <p:pic>
        <p:nvPicPr>
          <p:cNvPr id="27" name="Imagem 26">
            <a:extLst>
              <a:ext uri="{FF2B5EF4-FFF2-40B4-BE49-F238E27FC236}">
                <a16:creationId xmlns:a16="http://schemas.microsoft.com/office/drawing/2014/main" id="{3CADDFC0-D4DB-202B-323A-50AF4C7F1FA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91190" y="9106305"/>
            <a:ext cx="2216982" cy="761595"/>
          </a:xfrm>
          <a:prstGeom prst="rect">
            <a:avLst/>
          </a:prstGeom>
        </p:spPr>
      </p:pic>
      <p:pic>
        <p:nvPicPr>
          <p:cNvPr id="29" name="Imagem 28">
            <a:extLst>
              <a:ext uri="{FF2B5EF4-FFF2-40B4-BE49-F238E27FC236}">
                <a16:creationId xmlns:a16="http://schemas.microsoft.com/office/drawing/2014/main" id="{2061012D-4DED-59F6-8E00-9C07F01F389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8307" y="9002651"/>
            <a:ext cx="1856956" cy="955587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</p:pic>
      <p:sp>
        <p:nvSpPr>
          <p:cNvPr id="30" name="TextBox 10">
            <a:extLst>
              <a:ext uri="{FF2B5EF4-FFF2-40B4-BE49-F238E27FC236}">
                <a16:creationId xmlns:a16="http://schemas.microsoft.com/office/drawing/2014/main" id="{ED471DB6-D094-131C-54C2-22CA85664AB6}"/>
              </a:ext>
            </a:extLst>
          </p:cNvPr>
          <p:cNvSpPr txBox="1"/>
          <p:nvPr/>
        </p:nvSpPr>
        <p:spPr>
          <a:xfrm>
            <a:off x="13688011" y="8456784"/>
            <a:ext cx="3205438" cy="371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00"/>
              </a:lnSpc>
              <a:spcBef>
                <a:spcPct val="0"/>
              </a:spcBef>
            </a:pPr>
            <a:r>
              <a:rPr lang="en-US" sz="2000" b="1" dirty="0">
                <a:solidFill>
                  <a:srgbClr val="182B54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APOIO</a:t>
            </a: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3F631790-FD22-A787-4DB3-F673141068C0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29" t="39029" r="4656" b="18459"/>
          <a:stretch>
            <a:fillRect/>
          </a:stretch>
        </p:blipFill>
        <p:spPr>
          <a:xfrm>
            <a:off x="8839200" y="9099647"/>
            <a:ext cx="3292062" cy="76159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EFEFF">
                <a:alpha val="100000"/>
              </a:srgbClr>
            </a:gs>
            <a:gs pos="100000">
              <a:srgbClr val="94B9FF">
                <a:alpha val="100000"/>
              </a:srgbClr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400000">
            <a:off x="-3957591" y="3957591"/>
            <a:ext cx="10287000" cy="2371818"/>
          </a:xfrm>
          <a:custGeom>
            <a:avLst/>
            <a:gdLst/>
            <a:ahLst/>
            <a:cxnLst/>
            <a:rect l="l" t="t" r="r" b="b"/>
            <a:pathLst>
              <a:path w="10287000" h="2371818">
                <a:moveTo>
                  <a:pt x="0" y="0"/>
                </a:moveTo>
                <a:lnTo>
                  <a:pt x="10287000" y="0"/>
                </a:lnTo>
                <a:lnTo>
                  <a:pt x="10287000" y="2371818"/>
                </a:lnTo>
                <a:lnTo>
                  <a:pt x="0" y="237181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717142" y="241286"/>
            <a:ext cx="4566685" cy="2403519"/>
          </a:xfrm>
          <a:custGeom>
            <a:avLst/>
            <a:gdLst/>
            <a:ahLst/>
            <a:cxnLst/>
            <a:rect l="l" t="t" r="r" b="b"/>
            <a:pathLst>
              <a:path w="4566685" h="2403519">
                <a:moveTo>
                  <a:pt x="0" y="0"/>
                </a:moveTo>
                <a:lnTo>
                  <a:pt x="4566685" y="0"/>
                </a:lnTo>
                <a:lnTo>
                  <a:pt x="4566685" y="2403518"/>
                </a:lnTo>
                <a:lnTo>
                  <a:pt x="0" y="240351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2636611" y="2063779"/>
            <a:ext cx="14264736" cy="114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920"/>
              </a:lnSpc>
            </a:pPr>
            <a:r>
              <a:rPr lang="en-US" sz="7433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INTRODUÇÃO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2636611" y="3140104"/>
            <a:ext cx="14622689" cy="6467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000"/>
              </a:lnSpc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</a:t>
            </a:r>
          </a:p>
          <a:p>
            <a:pPr algn="just">
              <a:lnSpc>
                <a:spcPts val="3000"/>
              </a:lnSpc>
            </a:pPr>
            <a:endParaRPr lang="en-US" sz="20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EFEFF">
                <a:alpha val="100000"/>
              </a:srgbClr>
            </a:gs>
            <a:gs pos="100000">
              <a:srgbClr val="94B9FF">
                <a:alpha val="100000"/>
              </a:srgbClr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400000">
            <a:off x="-3957591" y="3957591"/>
            <a:ext cx="10287000" cy="2371818"/>
          </a:xfrm>
          <a:custGeom>
            <a:avLst/>
            <a:gdLst/>
            <a:ahLst/>
            <a:cxnLst/>
            <a:rect l="l" t="t" r="r" b="b"/>
            <a:pathLst>
              <a:path w="10287000" h="2371818">
                <a:moveTo>
                  <a:pt x="0" y="0"/>
                </a:moveTo>
                <a:lnTo>
                  <a:pt x="10287000" y="0"/>
                </a:lnTo>
                <a:lnTo>
                  <a:pt x="10287000" y="2371818"/>
                </a:lnTo>
                <a:lnTo>
                  <a:pt x="0" y="237181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717142" y="241286"/>
            <a:ext cx="4566685" cy="2403519"/>
          </a:xfrm>
          <a:custGeom>
            <a:avLst/>
            <a:gdLst/>
            <a:ahLst/>
            <a:cxnLst/>
            <a:rect l="l" t="t" r="r" b="b"/>
            <a:pathLst>
              <a:path w="4566685" h="2403519">
                <a:moveTo>
                  <a:pt x="0" y="0"/>
                </a:moveTo>
                <a:lnTo>
                  <a:pt x="4566685" y="0"/>
                </a:lnTo>
                <a:lnTo>
                  <a:pt x="4566685" y="2403518"/>
                </a:lnTo>
                <a:lnTo>
                  <a:pt x="0" y="240351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2636611" y="2063779"/>
            <a:ext cx="14264736" cy="114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920"/>
              </a:lnSpc>
            </a:pPr>
            <a:r>
              <a:rPr lang="en-US" sz="7433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referencial teórico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2636611" y="3140104"/>
            <a:ext cx="14622689" cy="6086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000"/>
              </a:lnSpc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EFEFF">
                <a:alpha val="100000"/>
              </a:srgbClr>
            </a:gs>
            <a:gs pos="100000">
              <a:srgbClr val="94B9FF">
                <a:alpha val="100000"/>
              </a:srgbClr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400000">
            <a:off x="-3957591" y="3957591"/>
            <a:ext cx="10287000" cy="2371818"/>
          </a:xfrm>
          <a:custGeom>
            <a:avLst/>
            <a:gdLst/>
            <a:ahLst/>
            <a:cxnLst/>
            <a:rect l="l" t="t" r="r" b="b"/>
            <a:pathLst>
              <a:path w="10287000" h="2371818">
                <a:moveTo>
                  <a:pt x="0" y="0"/>
                </a:moveTo>
                <a:lnTo>
                  <a:pt x="10287000" y="0"/>
                </a:lnTo>
                <a:lnTo>
                  <a:pt x="10287000" y="2371818"/>
                </a:lnTo>
                <a:lnTo>
                  <a:pt x="0" y="237181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717142" y="241286"/>
            <a:ext cx="4566685" cy="2403519"/>
          </a:xfrm>
          <a:custGeom>
            <a:avLst/>
            <a:gdLst/>
            <a:ahLst/>
            <a:cxnLst/>
            <a:rect l="l" t="t" r="r" b="b"/>
            <a:pathLst>
              <a:path w="4566685" h="2403519">
                <a:moveTo>
                  <a:pt x="0" y="0"/>
                </a:moveTo>
                <a:lnTo>
                  <a:pt x="4566685" y="0"/>
                </a:lnTo>
                <a:lnTo>
                  <a:pt x="4566685" y="2403518"/>
                </a:lnTo>
                <a:lnTo>
                  <a:pt x="0" y="240351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2636611" y="2063779"/>
            <a:ext cx="14264736" cy="114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920"/>
              </a:lnSpc>
            </a:pPr>
            <a:r>
              <a:rPr lang="en-US" sz="7433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metodologia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2636611" y="3140104"/>
            <a:ext cx="14622689" cy="6086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000"/>
              </a:lnSpc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EFEFF">
                <a:alpha val="100000"/>
              </a:srgbClr>
            </a:gs>
            <a:gs pos="100000">
              <a:srgbClr val="94B9FF">
                <a:alpha val="100000"/>
              </a:srgbClr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400000">
            <a:off x="-3957591" y="3957591"/>
            <a:ext cx="10287000" cy="2371818"/>
          </a:xfrm>
          <a:custGeom>
            <a:avLst/>
            <a:gdLst/>
            <a:ahLst/>
            <a:cxnLst/>
            <a:rect l="l" t="t" r="r" b="b"/>
            <a:pathLst>
              <a:path w="10287000" h="2371818">
                <a:moveTo>
                  <a:pt x="0" y="0"/>
                </a:moveTo>
                <a:lnTo>
                  <a:pt x="10287000" y="0"/>
                </a:lnTo>
                <a:lnTo>
                  <a:pt x="10287000" y="2371818"/>
                </a:lnTo>
                <a:lnTo>
                  <a:pt x="0" y="237181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717142" y="241286"/>
            <a:ext cx="4566685" cy="2403519"/>
          </a:xfrm>
          <a:custGeom>
            <a:avLst/>
            <a:gdLst/>
            <a:ahLst/>
            <a:cxnLst/>
            <a:rect l="l" t="t" r="r" b="b"/>
            <a:pathLst>
              <a:path w="4566685" h="2403519">
                <a:moveTo>
                  <a:pt x="0" y="0"/>
                </a:moveTo>
                <a:lnTo>
                  <a:pt x="4566685" y="0"/>
                </a:lnTo>
                <a:lnTo>
                  <a:pt x="4566685" y="2403518"/>
                </a:lnTo>
                <a:lnTo>
                  <a:pt x="0" y="240351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2636611" y="2063779"/>
            <a:ext cx="14264736" cy="114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920"/>
              </a:lnSpc>
            </a:pPr>
            <a:r>
              <a:rPr lang="en-US" sz="7433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resultados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2636611" y="3140104"/>
            <a:ext cx="14622689" cy="6086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000"/>
              </a:lnSpc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EFEFF">
                <a:alpha val="100000"/>
              </a:srgbClr>
            </a:gs>
            <a:gs pos="100000">
              <a:srgbClr val="94B9FF">
                <a:alpha val="100000"/>
              </a:srgbClr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400000">
            <a:off x="-3957591" y="3957591"/>
            <a:ext cx="10287000" cy="2371818"/>
          </a:xfrm>
          <a:custGeom>
            <a:avLst/>
            <a:gdLst/>
            <a:ahLst/>
            <a:cxnLst/>
            <a:rect l="l" t="t" r="r" b="b"/>
            <a:pathLst>
              <a:path w="10287000" h="2371818">
                <a:moveTo>
                  <a:pt x="0" y="0"/>
                </a:moveTo>
                <a:lnTo>
                  <a:pt x="10287000" y="0"/>
                </a:lnTo>
                <a:lnTo>
                  <a:pt x="10287000" y="2371818"/>
                </a:lnTo>
                <a:lnTo>
                  <a:pt x="0" y="237181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717142" y="241286"/>
            <a:ext cx="4566685" cy="2403519"/>
          </a:xfrm>
          <a:custGeom>
            <a:avLst/>
            <a:gdLst/>
            <a:ahLst/>
            <a:cxnLst/>
            <a:rect l="l" t="t" r="r" b="b"/>
            <a:pathLst>
              <a:path w="4566685" h="2403519">
                <a:moveTo>
                  <a:pt x="0" y="0"/>
                </a:moveTo>
                <a:lnTo>
                  <a:pt x="4566685" y="0"/>
                </a:lnTo>
                <a:lnTo>
                  <a:pt x="4566685" y="2403518"/>
                </a:lnTo>
                <a:lnTo>
                  <a:pt x="0" y="240351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2636611" y="2063779"/>
            <a:ext cx="14264736" cy="114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920"/>
              </a:lnSpc>
            </a:pPr>
            <a:r>
              <a:rPr lang="en-US" sz="7433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considerações finais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2636611" y="3140104"/>
            <a:ext cx="14622689" cy="6086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000"/>
              </a:lnSpc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EFEFF">
                <a:alpha val="100000"/>
              </a:srgbClr>
            </a:gs>
            <a:gs pos="100000">
              <a:srgbClr val="94B9FF">
                <a:alpha val="100000"/>
              </a:srgbClr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400000">
            <a:off x="-3957591" y="3957591"/>
            <a:ext cx="10287000" cy="2371818"/>
          </a:xfrm>
          <a:custGeom>
            <a:avLst/>
            <a:gdLst/>
            <a:ahLst/>
            <a:cxnLst/>
            <a:rect l="l" t="t" r="r" b="b"/>
            <a:pathLst>
              <a:path w="10287000" h="2371818">
                <a:moveTo>
                  <a:pt x="0" y="0"/>
                </a:moveTo>
                <a:lnTo>
                  <a:pt x="10287000" y="0"/>
                </a:lnTo>
                <a:lnTo>
                  <a:pt x="10287000" y="2371818"/>
                </a:lnTo>
                <a:lnTo>
                  <a:pt x="0" y="237181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717142" y="241286"/>
            <a:ext cx="4566685" cy="2403519"/>
          </a:xfrm>
          <a:custGeom>
            <a:avLst/>
            <a:gdLst/>
            <a:ahLst/>
            <a:cxnLst/>
            <a:rect l="l" t="t" r="r" b="b"/>
            <a:pathLst>
              <a:path w="4566685" h="2403519">
                <a:moveTo>
                  <a:pt x="0" y="0"/>
                </a:moveTo>
                <a:lnTo>
                  <a:pt x="4566685" y="0"/>
                </a:lnTo>
                <a:lnTo>
                  <a:pt x="4566685" y="2403518"/>
                </a:lnTo>
                <a:lnTo>
                  <a:pt x="0" y="240351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2636611" y="2063779"/>
            <a:ext cx="14264736" cy="114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920"/>
              </a:lnSpc>
            </a:pPr>
            <a:r>
              <a:rPr lang="en-US" sz="7433" dirty="0" err="1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referênciaS</a:t>
            </a:r>
            <a:r>
              <a:rPr lang="en-US" sz="7433" dirty="0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 </a:t>
            </a:r>
            <a:r>
              <a:rPr lang="en-US" sz="7433" dirty="0" err="1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bibliográficas</a:t>
            </a:r>
            <a:endParaRPr lang="en-US" sz="7433" dirty="0">
              <a:solidFill>
                <a:srgbClr val="000000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2636611" y="3140104"/>
            <a:ext cx="14622689" cy="6086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000"/>
              </a:lnSpc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Texto; 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EFEFF">
                <a:alpha val="100000"/>
              </a:srgbClr>
            </a:gs>
            <a:gs pos="100000">
              <a:srgbClr val="94B9FF">
                <a:alpha val="100000"/>
              </a:srgbClr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400000">
            <a:off x="-3957591" y="3957591"/>
            <a:ext cx="10287000" cy="2371818"/>
          </a:xfrm>
          <a:custGeom>
            <a:avLst/>
            <a:gdLst/>
            <a:ahLst/>
            <a:cxnLst/>
            <a:rect l="l" t="t" r="r" b="b"/>
            <a:pathLst>
              <a:path w="10287000" h="2371818">
                <a:moveTo>
                  <a:pt x="0" y="0"/>
                </a:moveTo>
                <a:lnTo>
                  <a:pt x="10287000" y="0"/>
                </a:lnTo>
                <a:lnTo>
                  <a:pt x="10287000" y="2371818"/>
                </a:lnTo>
                <a:lnTo>
                  <a:pt x="0" y="237181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717142" y="241286"/>
            <a:ext cx="4566685" cy="2403519"/>
          </a:xfrm>
          <a:custGeom>
            <a:avLst/>
            <a:gdLst/>
            <a:ahLst/>
            <a:cxnLst/>
            <a:rect l="l" t="t" r="r" b="b"/>
            <a:pathLst>
              <a:path w="4566685" h="2403519">
                <a:moveTo>
                  <a:pt x="0" y="0"/>
                </a:moveTo>
                <a:lnTo>
                  <a:pt x="4566685" y="0"/>
                </a:lnTo>
                <a:lnTo>
                  <a:pt x="4566685" y="2403518"/>
                </a:lnTo>
                <a:lnTo>
                  <a:pt x="0" y="240351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2620487" y="4562475"/>
            <a:ext cx="14264736" cy="114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920"/>
              </a:lnSpc>
            </a:pPr>
            <a:r>
              <a:rPr lang="en-US" sz="7433">
                <a:solidFill>
                  <a:srgbClr val="000000"/>
                </a:solidFill>
                <a:latin typeface="Bebas Neue"/>
                <a:ea typeface="Bebas Neue"/>
                <a:cs typeface="Bebas Neue"/>
                <a:sym typeface="Bebas Neue"/>
              </a:rPr>
              <a:t>obrigado (a)!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3478</Words>
  <Application>Microsoft Office PowerPoint</Application>
  <PresentationFormat>Personalizar</PresentationFormat>
  <Paragraphs>16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Calibri</vt:lpstr>
      <vt:lpstr>Bebas Neue</vt:lpstr>
      <vt:lpstr>Arial</vt:lpstr>
      <vt:lpstr>League Spartan</vt:lpstr>
      <vt:lpstr>Open Sans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ModeloApresentacao - PGEEI 2024.pptx</dc:title>
  <cp:lastModifiedBy>Revisor</cp:lastModifiedBy>
  <cp:revision>6</cp:revision>
  <dcterms:created xsi:type="dcterms:W3CDTF">2006-08-16T00:00:00Z</dcterms:created>
  <dcterms:modified xsi:type="dcterms:W3CDTF">2025-12-04T23:34:57Z</dcterms:modified>
  <dc:identifier>DAGYcRDSqoI</dc:identifier>
</cp:coreProperties>
</file>